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4" r:id="rId3"/>
    <p:sldId id="259" r:id="rId4"/>
    <p:sldId id="260" r:id="rId5"/>
    <p:sldId id="264" r:id="rId6"/>
    <p:sldId id="261" r:id="rId7"/>
    <p:sldId id="266" r:id="rId8"/>
    <p:sldId id="262" r:id="rId9"/>
    <p:sldId id="267" r:id="rId10"/>
    <p:sldId id="268" r:id="rId11"/>
    <p:sldId id="269" r:id="rId12"/>
    <p:sldId id="270" r:id="rId13"/>
    <p:sldId id="278" r:id="rId14"/>
    <p:sldId id="277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hyperlink" Target="https://pedagog13.edurm.ru/vebinary-seminary-konferentsii/2823-respublikanskaya-nauchno-prakticheskaya-konferentsiya-psikhologo-pedagogicheskoe-prosveshchenie-uchastnikov-obrazovatelnogo-protsessa-opyt-i-perspektiva-razvitiya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2800" dirty="0" smtClean="0">
                <a:solidFill>
                  <a:schemeClr val="bg1"/>
                </a:solidFill>
                <a:latin typeface="Times New Roman" pitchFamily="18" charset="0"/>
              </a:rPr>
              <a:t> Министерство образования Республики Мордовия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4643470" cy="45259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ПОРТФОЛИО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Куликовой Марии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Евгеньевны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учителя-дефектолога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МОУ «Средняя общеобразовательная школа №11» г. о. Саранск</a:t>
            </a:r>
          </a:p>
          <a:p>
            <a:pPr algn="ctr">
              <a:lnSpc>
                <a:spcPct val="15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endParaRPr lang="ru-RU" dirty="0"/>
          </a:p>
        </p:txBody>
      </p:sp>
      <p:pic>
        <p:nvPicPr>
          <p:cNvPr id="17409" name="Picture 1" descr="C:\Users\Мастерская\Desktop\Куликова М.Е\Kulikova_Mariy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Аттестация\Моя аттестация\image-03-12-25-06-29-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7386" y="0"/>
            <a:ext cx="47892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143108" y="0"/>
          <a:ext cx="5286411" cy="6858000"/>
        </p:xfrm>
        <a:graphic>
          <a:graphicData uri="http://schemas.openxmlformats.org/presentationml/2006/ole">
            <p:oleObj spid="_x0000_s6147" name="Документ" r:id="rId3" imgW="7544410" imgH="10709053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Аттестация\Моя аттестация\image-03-12-25-06-29-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5993"/>
            <a:ext cx="9144000" cy="66060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Активное участие в работе методических объединений педагогов своей образовательной организации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E:\Аттестация\Моя аттестация\image-03-12-25-06-35-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214422"/>
            <a:ext cx="4714908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n-lt"/>
              </a:rPr>
              <a:t>Дополнительная информация</a:t>
            </a:r>
            <a:endParaRPr lang="ru-RU" sz="4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500034" y="1142984"/>
          <a:ext cx="4357718" cy="5500726"/>
        </p:xfrm>
        <a:graphic>
          <a:graphicData uri="http://schemas.openxmlformats.org/presentationml/2006/ole">
            <p:oleObj spid="_x0000_s31746" name="Acrobat Document" r:id="rId3" imgW="5667122" imgH="8019837" progId="AcroExch.Document.11">
              <p:embed/>
            </p:oleObj>
          </a:graphicData>
        </a:graphic>
      </p:graphicFrame>
      <p:sp>
        <p:nvSpPr>
          <p:cNvPr id="8" name="Rectangle 4"/>
          <p:cNvSpPr>
            <a:spLocks noGrp="1" noChangeArrowheads="1"/>
          </p:cNvSpPr>
          <p:nvPr>
            <p:ph sz="half" idx="2"/>
          </p:nvPr>
        </p:nvSpPr>
        <p:spPr bwMode="auto">
          <a:xfrm>
            <a:off x="5214942" y="1142984"/>
            <a:ext cx="3471858" cy="550072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42480" cap="sq">
            <a:solidFill>
              <a:srgbClr val="F5CD2D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4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  <a:hlinkClick r:id="rId4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4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  <a:hlinkClick r:id="rId4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  <a:hlinkClick r:id="rId4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  <a:hlinkClick r:id="rId4"/>
              </a:rPr>
              <a:t>https</a:t>
            </a:r>
            <a:r>
              <a:rPr lang="en-US" sz="14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  <a:hlinkClick r:id="rId4"/>
              </a:rPr>
              <a:t>://pedagog13.edurm.ru/vebinary-seminary-konferentsii/2823-respublikanskaya-nauchno-prakticheskaya-konferentsiya-psikhologo-pedagogicheskoe-prosveshchenie-uchastnikov-obrazovatelnogo-protsessa-opyt-i-perspektiva-razvitiya</a:t>
            </a:r>
            <a:endParaRPr lang="ru-RU" sz="1400" dirty="0">
              <a:solidFill>
                <a:schemeClr val="bg1"/>
              </a:solidFill>
              <a:latin typeface="Times New Roman" pitchFamily="16" charset="0"/>
              <a:cs typeface="Times New Roman" pitchFamily="16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Аттестация\Моя аттестация\image-03-12-25-06-2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3093" y="0"/>
            <a:ext cx="48378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Аттестация\Моя аттестация\image-03-12-25-06-29-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9000"/>
            <a:ext cx="9144000" cy="62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28600"/>
            <a:ext cx="8401080" cy="5986482"/>
          </a:xfrm>
        </p:spPr>
        <p:txBody>
          <a:bodyPr>
            <a:normAutofit/>
          </a:bodyPr>
          <a:lstStyle/>
          <a:p>
            <a:pPr algn="l"/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Дата рождения: </a:t>
            </a:r>
            <a:r>
              <a:rPr lang="ru-RU" altLang="ru-RU" sz="2400" b="0" dirty="0" smtClean="0">
                <a:solidFill>
                  <a:schemeClr val="bg1"/>
                </a:solidFill>
                <a:latin typeface="Times New Roman" pitchFamily="18" charset="0"/>
              </a:rPr>
              <a:t>06.06.1988г.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Профессиональное образование: </a:t>
            </a:r>
            <a:r>
              <a:rPr lang="ru-RU" altLang="ru-RU" sz="2400" b="0" dirty="0" smtClean="0">
                <a:solidFill>
                  <a:schemeClr val="bg1"/>
                </a:solidFill>
                <a:latin typeface="Times New Roman" pitchFamily="18" charset="0"/>
              </a:rPr>
              <a:t>высшее, «Педагог-психолог и </a:t>
            </a:r>
            <a:r>
              <a:rPr lang="ru-RU" altLang="ru-RU" sz="2400" b="0" dirty="0" err="1" smtClean="0">
                <a:solidFill>
                  <a:schemeClr val="bg1"/>
                </a:solidFill>
                <a:latin typeface="Times New Roman" pitchFamily="18" charset="0"/>
              </a:rPr>
              <a:t>учитель-олигофренопедагог</a:t>
            </a:r>
            <a:r>
              <a:rPr lang="ru-RU" altLang="ru-RU" sz="2400" b="0" dirty="0" smtClean="0">
                <a:solidFill>
                  <a:schemeClr val="bg1"/>
                </a:solidFill>
                <a:latin typeface="Times New Roman" pitchFamily="18" charset="0"/>
              </a:rPr>
              <a:t>», «МГПИ им. М. Е. </a:t>
            </a:r>
            <a:r>
              <a:rPr lang="ru-RU" altLang="ru-RU" sz="2400" b="0" dirty="0" err="1" smtClean="0">
                <a:solidFill>
                  <a:schemeClr val="bg1"/>
                </a:solidFill>
                <a:latin typeface="Times New Roman" pitchFamily="18" charset="0"/>
              </a:rPr>
              <a:t>Евсевьева</a:t>
            </a:r>
            <a:r>
              <a:rPr lang="ru-RU" altLang="ru-RU" sz="2400" b="0" dirty="0" smtClean="0">
                <a:solidFill>
                  <a:schemeClr val="bg1"/>
                </a:solidFill>
                <a:latin typeface="Times New Roman" pitchFamily="18" charset="0"/>
              </a:rPr>
              <a:t>» регистрационный № 3440, дата выдачи 30 июня 2010 года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Занимаемая должность: </a:t>
            </a:r>
            <a:r>
              <a:rPr lang="ru-RU" altLang="ru-RU" sz="2400" b="0" dirty="0" smtClean="0">
                <a:solidFill>
                  <a:schemeClr val="bg1"/>
                </a:solidFill>
                <a:latin typeface="Times New Roman" pitchFamily="18" charset="0"/>
              </a:rPr>
              <a:t>учитель - дефектолог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Стаж педагогической работы </a:t>
            </a:r>
            <a:r>
              <a:rPr lang="ru-RU" altLang="ru-RU" sz="2400" b="0" dirty="0" smtClean="0">
                <a:solidFill>
                  <a:schemeClr val="bg1"/>
                </a:solidFill>
                <a:latin typeface="Times New Roman" pitchFamily="18" charset="0"/>
              </a:rPr>
              <a:t>(по специальности): </a:t>
            </a:r>
            <a:r>
              <a:rPr lang="ru-RU" altLang="ru-RU" sz="2400" b="0" dirty="0" smtClean="0">
                <a:solidFill>
                  <a:schemeClr val="bg1"/>
                </a:solidFill>
                <a:latin typeface="Times New Roman" pitchFamily="18" charset="0"/>
              </a:rPr>
              <a:t>2 </a:t>
            </a:r>
            <a:r>
              <a:rPr lang="ru-RU" altLang="ru-RU" sz="2400" b="0" dirty="0" smtClean="0">
                <a:solidFill>
                  <a:schemeClr val="bg1"/>
                </a:solidFill>
                <a:latin typeface="Times New Roman" pitchFamily="18" charset="0"/>
              </a:rPr>
              <a:t>года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Общий трудовой стаж: </a:t>
            </a:r>
            <a:r>
              <a:rPr lang="ru-RU" altLang="ru-RU" sz="2400" b="0" dirty="0" smtClean="0">
                <a:solidFill>
                  <a:schemeClr val="bg1"/>
                </a:solidFill>
                <a:latin typeface="Times New Roman" pitchFamily="18" charset="0"/>
              </a:rPr>
              <a:t>14 лет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Наличие квалификационной категории: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ru-RU" sz="2400" b="0" dirty="0" smtClean="0">
                <a:solidFill>
                  <a:schemeClr val="bg1"/>
                </a:solidFill>
                <a:latin typeface="Times New Roman" pitchFamily="18" charset="0"/>
              </a:rPr>
              <a:t>-</a:t>
            </a:r>
            <a:endParaRPr lang="ru-RU" sz="24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Стабильные положительные результаты освоения обучающимися образовательных программ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1" name="Picture 1" descr="C:\Users\Мастерская\Downloads\image-17-12-25-12-15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214422"/>
            <a:ext cx="4572032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86808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Выявление развития у обучающихся способностей к научной (интеллектуальной), творческой,                         физкультурно-спортивной деятельности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Аттестация\Моя аттестация\image-03-12-25-06-35-5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357298"/>
            <a:ext cx="4643470" cy="5500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2" descr="E:\Аттестация\максим (1)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348647"/>
            <a:ext cx="4038600" cy="5714619"/>
          </a:xfrm>
          <a:prstGeom prst="rect">
            <a:avLst/>
          </a:prstGeom>
          <a:noFill/>
        </p:spPr>
      </p:pic>
      <p:pic>
        <p:nvPicPr>
          <p:cNvPr id="10" name="Picture 2" descr="E:\Аттестация\максим (2)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84366"/>
            <a:ext cx="4038600" cy="57146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Личный вклад в повышение качества образования, совершенствование методов обучения и воспитания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Аттестация\Моя аттестация\image-03-12-25-06-35-4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285860"/>
            <a:ext cx="4546291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Аттестация\Моя аттестация\image-03-12-25-06-35-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0797" y="0"/>
            <a:ext cx="470240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Транслирование в педагогических коллективах опыта практических результатов своей профессиональной деятельности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E:\Аттестация\Моя аттестация\image-03-12-25-06-35-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428736"/>
            <a:ext cx="4929222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Аттестация\Моя аттестация\image-03-12-25-06-3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1706" y="0"/>
            <a:ext cx="47405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225</TotalTime>
  <Words>94</Words>
  <PresentationFormat>Экран (4:3)</PresentationFormat>
  <Paragraphs>17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Апекс</vt:lpstr>
      <vt:lpstr>Документ</vt:lpstr>
      <vt:lpstr>Acrobat Document</vt:lpstr>
      <vt:lpstr> Министерство образования Республики Мордовия</vt:lpstr>
      <vt:lpstr>Дата рождения: 06.06.1988г.  Профессиональное образование: высшее, «Педагог-психолог и учитель-олигофренопедагог», «МГПИ им. М. Е. Евсевьева» регистрационный № 3440, дата выдачи 30 июня 2010 года  Занимаемая должность: учитель - дефектолог  Стаж педагогической работы (по специальности): 2 года  Общий трудовой стаж: 14 лет  Наличие квалификационной категории: -</vt:lpstr>
      <vt:lpstr>          1. Стабильные положительные результаты освоения обучающимися образовательных программ         </vt:lpstr>
      <vt:lpstr>2. Выявление развития у обучающихся способностей к научной (интеллектуальной), творческой,                         физкультурно-спортивной деятельности</vt:lpstr>
      <vt:lpstr>Слайд 5</vt:lpstr>
      <vt:lpstr>3. Личный вклад в повышение качества образования, совершенствование методов обучения и воспитания</vt:lpstr>
      <vt:lpstr>Слайд 7</vt:lpstr>
      <vt:lpstr>4. Транслирование в педагогических коллективах опыта практических результатов своей профессиональной деятельности</vt:lpstr>
      <vt:lpstr>Слайд 9</vt:lpstr>
      <vt:lpstr>Слайд 10</vt:lpstr>
      <vt:lpstr>Слайд 11</vt:lpstr>
      <vt:lpstr>Слайд 12</vt:lpstr>
      <vt:lpstr>5. Активное участие в работе методических объединений педагогов своей образовательной организации </vt:lpstr>
      <vt:lpstr>Дополнительная информация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Министерство образования Республики Мордовия</dc:title>
  <dc:creator>1</dc:creator>
  <cp:lastModifiedBy>Дефектолог</cp:lastModifiedBy>
  <cp:revision>33</cp:revision>
  <dcterms:created xsi:type="dcterms:W3CDTF">2025-11-12T15:23:43Z</dcterms:created>
  <dcterms:modified xsi:type="dcterms:W3CDTF">2025-12-18T08:25:23Z</dcterms:modified>
</cp:coreProperties>
</file>